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4"/>
  </p:notesMasterIdLst>
  <p:sldIdLst>
    <p:sldId id="442" r:id="rId2"/>
    <p:sldId id="443" r:id="rId3"/>
    <p:sldId id="444" r:id="rId4"/>
    <p:sldId id="445" r:id="rId5"/>
    <p:sldId id="446" r:id="rId6"/>
    <p:sldId id="447" r:id="rId7"/>
    <p:sldId id="448" r:id="rId8"/>
    <p:sldId id="449" r:id="rId9"/>
    <p:sldId id="450" r:id="rId10"/>
    <p:sldId id="451" r:id="rId11"/>
    <p:sldId id="452" r:id="rId12"/>
    <p:sldId id="304" r:id="rId13"/>
    <p:sldId id="453" r:id="rId14"/>
    <p:sldId id="454" r:id="rId15"/>
    <p:sldId id="455" r:id="rId16"/>
    <p:sldId id="456" r:id="rId17"/>
    <p:sldId id="457" r:id="rId18"/>
    <p:sldId id="458" r:id="rId19"/>
    <p:sldId id="459" r:id="rId20"/>
    <p:sldId id="460" r:id="rId21"/>
    <p:sldId id="461" r:id="rId22"/>
    <p:sldId id="462" r:id="rId23"/>
    <p:sldId id="464" r:id="rId24"/>
    <p:sldId id="465" r:id="rId25"/>
    <p:sldId id="466" r:id="rId26"/>
    <p:sldId id="467" r:id="rId27"/>
    <p:sldId id="468" r:id="rId28"/>
    <p:sldId id="469" r:id="rId29"/>
    <p:sldId id="470" r:id="rId30"/>
    <p:sldId id="343" r:id="rId31"/>
    <p:sldId id="471" r:id="rId32"/>
    <p:sldId id="472" r:id="rId33"/>
    <p:sldId id="345" r:id="rId34"/>
    <p:sldId id="346" r:id="rId35"/>
    <p:sldId id="347" r:id="rId36"/>
    <p:sldId id="289" r:id="rId37"/>
    <p:sldId id="290" r:id="rId38"/>
    <p:sldId id="295" r:id="rId39"/>
    <p:sldId id="559" r:id="rId40"/>
    <p:sldId id="292" r:id="rId41"/>
    <p:sldId id="293" r:id="rId42"/>
    <p:sldId id="296" r:id="rId43"/>
    <p:sldId id="463" r:id="rId44"/>
    <p:sldId id="297" r:id="rId45"/>
    <p:sldId id="560" r:id="rId46"/>
    <p:sldId id="474" r:id="rId47"/>
    <p:sldId id="298" r:id="rId48"/>
    <p:sldId id="301" r:id="rId49"/>
    <p:sldId id="305" r:id="rId50"/>
    <p:sldId id="299" r:id="rId51"/>
    <p:sldId id="473" r:id="rId52"/>
    <p:sldId id="302" r:id="rId53"/>
    <p:sldId id="303" r:id="rId54"/>
    <p:sldId id="308" r:id="rId55"/>
    <p:sldId id="307" r:id="rId56"/>
    <p:sldId id="306" r:id="rId57"/>
    <p:sldId id="397" r:id="rId58"/>
    <p:sldId id="309" r:id="rId59"/>
    <p:sldId id="310" r:id="rId60"/>
    <p:sldId id="311" r:id="rId61"/>
    <p:sldId id="475" r:id="rId62"/>
    <p:sldId id="476" r:id="rId63"/>
    <p:sldId id="316" r:id="rId64"/>
    <p:sldId id="319" r:id="rId65"/>
    <p:sldId id="398" r:id="rId66"/>
    <p:sldId id="317" r:id="rId67"/>
    <p:sldId id="320" r:id="rId68"/>
    <p:sldId id="399" r:id="rId69"/>
    <p:sldId id="400" r:id="rId70"/>
    <p:sldId id="401" r:id="rId71"/>
    <p:sldId id="402" r:id="rId72"/>
    <p:sldId id="403" r:id="rId73"/>
    <p:sldId id="553" r:id="rId74"/>
    <p:sldId id="486" r:id="rId75"/>
    <p:sldId id="404" r:id="rId76"/>
    <p:sldId id="405" r:id="rId77"/>
    <p:sldId id="406" r:id="rId78"/>
    <p:sldId id="407" r:id="rId79"/>
    <p:sldId id="554" r:id="rId80"/>
    <p:sldId id="408" r:id="rId81"/>
    <p:sldId id="558" r:id="rId82"/>
    <p:sldId id="321" r:id="rId83"/>
    <p:sldId id="322" r:id="rId84"/>
    <p:sldId id="323" r:id="rId85"/>
    <p:sldId id="324" r:id="rId86"/>
    <p:sldId id="325" r:id="rId87"/>
    <p:sldId id="326" r:id="rId88"/>
    <p:sldId id="327" r:id="rId89"/>
    <p:sldId id="328" r:id="rId90"/>
    <p:sldId id="388" r:id="rId91"/>
    <p:sldId id="387" r:id="rId92"/>
    <p:sldId id="555" r:id="rId93"/>
    <p:sldId id="556" r:id="rId94"/>
    <p:sldId id="557" r:id="rId95"/>
    <p:sldId id="483" r:id="rId96"/>
    <p:sldId id="349" r:id="rId97"/>
    <p:sldId id="352" r:id="rId98"/>
    <p:sldId id="409" r:id="rId99"/>
    <p:sldId id="485" r:id="rId100"/>
    <p:sldId id="477" r:id="rId101"/>
    <p:sldId id="562" r:id="rId102"/>
    <p:sldId id="561" r:id="rId103"/>
    <p:sldId id="563" r:id="rId104"/>
    <p:sldId id="478" r:id="rId105"/>
    <p:sldId id="479" r:id="rId106"/>
    <p:sldId id="480" r:id="rId107"/>
    <p:sldId id="481" r:id="rId108"/>
    <p:sldId id="410" r:id="rId109"/>
    <p:sldId id="411" r:id="rId110"/>
    <p:sldId id="412" r:id="rId111"/>
    <p:sldId id="482" r:id="rId112"/>
    <p:sldId id="414" r:id="rId113"/>
    <p:sldId id="415" r:id="rId114"/>
    <p:sldId id="416" r:id="rId115"/>
    <p:sldId id="484" r:id="rId116"/>
    <p:sldId id="419" r:id="rId117"/>
    <p:sldId id="420" r:id="rId118"/>
    <p:sldId id="418" r:id="rId119"/>
    <p:sldId id="417" r:id="rId120"/>
    <p:sldId id="422" r:id="rId121"/>
    <p:sldId id="423" r:id="rId122"/>
    <p:sldId id="424" r:id="rId123"/>
    <p:sldId id="425" r:id="rId124"/>
    <p:sldId id="426" r:id="rId125"/>
    <p:sldId id="432" r:id="rId126"/>
    <p:sldId id="433" r:id="rId127"/>
    <p:sldId id="427" r:id="rId128"/>
    <p:sldId id="428" r:id="rId129"/>
    <p:sldId id="429" r:id="rId130"/>
    <p:sldId id="430" r:id="rId131"/>
    <p:sldId id="431" r:id="rId132"/>
    <p:sldId id="434" r:id="rId1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32787"/>
    <p:restoredTop sz="90929"/>
  </p:normalViewPr>
  <p:slideViewPr>
    <p:cSldViewPr>
      <p:cViewPr varScale="1">
        <p:scale>
          <a:sx n="71" d="100"/>
          <a:sy n="71" d="100"/>
        </p:scale>
        <p:origin x="-84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1178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5C092-5BFB-4EAC-A092-1053FA4732D6}" type="datetimeFigureOut">
              <a:rPr lang="en-US" smtClean="0"/>
              <a:pPr/>
              <a:t>9/5/2007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63B52-CC18-437F-AD5E-BC2BB6D4C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1A15D-8193-473C-91D4-A02D8CB04171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6ED909-B505-471E-A5E7-AF177D095B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382CCD-8992-4EF0-8468-50911BCFB6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7C319-91D5-448E-B366-6D5EE807CB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B972D-838D-4413-8F7F-D8580E7023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DF09F8-CC9B-438D-B1C6-D7F6EE3A22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3925F-72F1-45CE-B6D3-42146CE150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47146D-D286-4E64-9A21-BA5A1437EB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BF458-DDC7-40D9-901F-275C5787E0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69F7A-7D47-4E71-8902-48742F5926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FEA3A9-4E7A-4F6D-B2A6-5D8B6C11CE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7EA1DD-1CB9-423B-AA4A-99F97FE78C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2AD724C-A918-41DB-9203-BA4E78C777F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jpeg"/><Relationship Id="rId5" Type="http://schemas.openxmlformats.org/officeDocument/2006/relationships/image" Target="../media/image162.gif"/><Relationship Id="rId4" Type="http://schemas.openxmlformats.org/officeDocument/2006/relationships/image" Target="../media/image161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1.jpe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gi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C:\Documents and Settings\Owner.YOUR-0944CBA8B9\My Documents\American Political and Social History I fall 06\American History fall 06 images nineteenth century\ElectoralCollege1800-Lar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-17463"/>
            <a:ext cx="7315200" cy="6892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C:\Documents and Settings\Owner.YOUR-0944CBA8B9\My Documents\American Political and Social History I fall 06\American History fall 06 images nineteenth century\08c_QW257ChesapeakeLeopar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1038"/>
            <a:ext cx="9144000" cy="5495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pcroal in bolt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495801"/>
            <a:ext cx="3425766" cy="2362199"/>
          </a:xfrm>
          <a:prstGeom prst="rect">
            <a:avLst/>
          </a:prstGeom>
        </p:spPr>
      </p:pic>
      <p:pic>
        <p:nvPicPr>
          <p:cNvPr id="7" name="Picture 6" descr="smview3 bolt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128920"/>
          </a:xfrm>
          <a:prstGeom prst="rect">
            <a:avLst/>
          </a:prstGeom>
        </p:spPr>
      </p:pic>
      <p:pic>
        <p:nvPicPr>
          <p:cNvPr id="4" name="Picture 3" descr="qpfish in bolt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38400"/>
            <a:ext cx="3777815" cy="2362200"/>
          </a:xfrm>
          <a:prstGeom prst="rect">
            <a:avLst/>
          </a:prstGeom>
        </p:spPr>
      </p:pic>
      <p:pic>
        <p:nvPicPr>
          <p:cNvPr id="5" name="Picture 4" descr="thumbnail wyre in lancashir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2286000"/>
            <a:ext cx="3886200" cy="2914650"/>
          </a:xfrm>
          <a:prstGeom prst="rect">
            <a:avLst/>
          </a:prstGeom>
        </p:spPr>
      </p:pic>
      <p:pic>
        <p:nvPicPr>
          <p:cNvPr id="6" name="Picture 5" descr="slaidburn12_470x300 lancashir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4474724"/>
            <a:ext cx="3733800" cy="2383276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ddi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0"/>
            <a:ext cx="2752725" cy="3914775"/>
          </a:xfrm>
          <a:prstGeom prst="rect">
            <a:avLst/>
          </a:prstGeom>
        </p:spPr>
      </p:pic>
      <p:pic>
        <p:nvPicPr>
          <p:cNvPr id="3" name="Picture 2" descr="LudditesSmashingLoomLarge-757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6488"/>
            <a:ext cx="3124200" cy="2921511"/>
          </a:xfrm>
          <a:prstGeom prst="rect">
            <a:avLst/>
          </a:prstGeom>
        </p:spPr>
      </p:pic>
      <p:pic>
        <p:nvPicPr>
          <p:cNvPr id="4" name="Picture 3" descr="napoleonic18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1" y="998886"/>
            <a:ext cx="6019800" cy="4868514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c_fabric_design_printing_blo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ke%20distric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4400" cy="3543300"/>
          </a:xfrm>
          <a:prstGeom prst="rect">
            <a:avLst/>
          </a:prstGeom>
        </p:spPr>
      </p:pic>
      <p:pic>
        <p:nvPicPr>
          <p:cNvPr id="3" name="Picture 2" descr="lake-district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0" y="0"/>
            <a:ext cx="5080000" cy="3810000"/>
          </a:xfrm>
          <a:prstGeom prst="rect">
            <a:avLst/>
          </a:prstGeom>
        </p:spPr>
      </p:pic>
      <p:pic>
        <p:nvPicPr>
          <p:cNvPr id="4" name="Picture 3" descr="wordswort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919" y="3276600"/>
            <a:ext cx="2861081" cy="3581400"/>
          </a:xfrm>
          <a:prstGeom prst="rect">
            <a:avLst/>
          </a:prstGeom>
        </p:spPr>
      </p:pic>
      <p:pic>
        <p:nvPicPr>
          <p:cNvPr id="5" name="Picture 4" descr="stc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277817"/>
            <a:ext cx="3276600" cy="3580183"/>
          </a:xfrm>
          <a:prstGeom prst="rect">
            <a:avLst/>
          </a:prstGeom>
        </p:spPr>
      </p:pic>
      <p:pic>
        <p:nvPicPr>
          <p:cNvPr id="6" name="Picture 5" descr="i002652 byro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3752494"/>
            <a:ext cx="2362200" cy="3105505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1 st. eustati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0"/>
            <a:ext cx="6451600" cy="4419600"/>
          </a:xfrm>
          <a:prstGeom prst="rect">
            <a:avLst/>
          </a:prstGeom>
        </p:spPr>
      </p:pic>
      <p:pic>
        <p:nvPicPr>
          <p:cNvPr id="3" name="Picture 2" descr="sailing-vacation-stat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3943351"/>
            <a:ext cx="3886200" cy="2914650"/>
          </a:xfrm>
          <a:prstGeom prst="rect">
            <a:avLst/>
          </a:prstGeom>
        </p:spPr>
      </p:pic>
      <p:pic>
        <p:nvPicPr>
          <p:cNvPr id="4" name="Picture 3" descr="Grant__the_Quill_and_Oranjesta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00450"/>
            <a:ext cx="4343400" cy="325755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r. and Mrs Thomas Mifflin (Sarah Morris) - (John Singleton Copley - 177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7151"/>
            <a:ext cx="3124200" cy="3970849"/>
          </a:xfrm>
          <a:prstGeom prst="rect">
            <a:avLst/>
          </a:prstGeom>
        </p:spPr>
      </p:pic>
      <p:pic>
        <p:nvPicPr>
          <p:cNvPr id="4" name="Picture 3" descr="Gouverneur Morris - Ezra Ames 1815.jpg"/>
          <p:cNvPicPr>
            <a:picLocks noChangeAspect="1"/>
          </p:cNvPicPr>
          <p:nvPr/>
        </p:nvPicPr>
        <p:blipFill>
          <a:blip r:embed="rId3"/>
          <a:srcRect l="13207" r="13208"/>
          <a:stretch>
            <a:fillRect/>
          </a:stretch>
        </p:blipFill>
        <p:spPr>
          <a:xfrm>
            <a:off x="2895600" y="0"/>
            <a:ext cx="2667000" cy="3624384"/>
          </a:xfrm>
          <a:prstGeom prst="rect">
            <a:avLst/>
          </a:prstGeom>
        </p:spPr>
      </p:pic>
      <p:pic>
        <p:nvPicPr>
          <p:cNvPr id="2" name="Picture 1" descr="Dr. Philemon Tracy 179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375" y="0"/>
            <a:ext cx="3476625" cy="3714750"/>
          </a:xfrm>
          <a:prstGeom prst="rect">
            <a:avLst/>
          </a:prstGeom>
        </p:spPr>
      </p:pic>
      <p:pic>
        <p:nvPicPr>
          <p:cNvPr id="9" name="Picture 8" descr="Feke Portrait of a Woman 174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3228848"/>
            <a:ext cx="2895600" cy="3629152"/>
          </a:xfrm>
          <a:prstGeom prst="rect">
            <a:avLst/>
          </a:prstGeom>
        </p:spPr>
      </p:pic>
      <p:pic>
        <p:nvPicPr>
          <p:cNvPr id="10" name="Picture 9" descr="N Partridge Ebeneezer Coffin 1714-3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819400" cy="3666292"/>
          </a:xfrm>
          <a:prstGeom prst="rect">
            <a:avLst/>
          </a:prstGeom>
        </p:spPr>
      </p:pic>
      <p:pic>
        <p:nvPicPr>
          <p:cNvPr id="11" name="Picture 10" descr="poss. Pieter Vanderlyn Miss Van Alen 173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3238500"/>
            <a:ext cx="2895600" cy="3619500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etch Young Hickory 5-18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62000"/>
            <a:ext cx="4325888" cy="5334000"/>
          </a:xfrm>
          <a:prstGeom prst="rect">
            <a:avLst/>
          </a:prstGeom>
        </p:spPr>
      </p:pic>
      <p:pic>
        <p:nvPicPr>
          <p:cNvPr id="3" name="Picture 2" descr="Sketch from nature 6-28-18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614" y="762000"/>
            <a:ext cx="4742385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quillante,1994%20Palisad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76800" cy="3224331"/>
          </a:xfrm>
          <a:prstGeom prst="rect">
            <a:avLst/>
          </a:prstGeom>
        </p:spPr>
      </p:pic>
      <p:pic>
        <p:nvPicPr>
          <p:cNvPr id="3" name="Picture 2" descr="catskills-fall-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0"/>
            <a:ext cx="4267200" cy="3200400"/>
          </a:xfrm>
          <a:prstGeom prst="rect">
            <a:avLst/>
          </a:prstGeom>
        </p:spPr>
      </p:pic>
      <p:pic>
        <p:nvPicPr>
          <p:cNvPr id="4" name="Picture 3" descr="Fult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00400"/>
            <a:ext cx="6810140" cy="3657599"/>
          </a:xfrm>
          <a:prstGeom prst="rect">
            <a:avLst/>
          </a:prstGeom>
        </p:spPr>
      </p:pic>
      <p:pic>
        <p:nvPicPr>
          <p:cNvPr id="5" name="Picture 4" descr="westpoint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31429" y="4114800"/>
            <a:ext cx="2612571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Owner.YOUR-0944CBA8B9\My Documents\History of European Civilization II fall 06\coop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96081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C:\Documents and Settings\Owner.YOUR-0944CBA8B9\My Documents\History of European Civilization II fall 06\Washington-Irving-b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0" y="0"/>
            <a:ext cx="37465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C:\Documents and Settings\Owner.YOUR-0944CBA8B9\My Documents\J\William Cullen Bryant morse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2743200"/>
            <a:ext cx="33655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Owner.YOUR-0944CBA8B9\My Documents\J\Catskill Mountain House si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102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C:\Documents and Settings\Owner.YOUR-0944CBA8B9\My Documents\J\UDCatMNTHou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3203575"/>
            <a:ext cx="5791200" cy="365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-02 embar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527"/>
            <a:ext cx="9144000" cy="6398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Owner.YOUR-0944CBA8B9\My Documents\U.S. History Spring 06\Allston Moonlit Landscape 18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6063"/>
            <a:ext cx="9144000" cy="636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93_41_1b sedgley par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818"/>
            <a:ext cx="9144000" cy="6442364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Owner.YOUR-0944CBA8B9\My Documents\J\trumbull niaga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0838"/>
            <a:ext cx="9144000" cy="615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026" descr="C:\Documents and Settings\Owner.YOUR-0944CBA8B9\My Documents\J\Trumbull Norwich Falls 18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8686800" cy="679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026" descr="C:\Documents and Settings\Owner.YOUR-0944CBA8B9\My Documents\J\Stuart John Trumbull 18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9425" y="0"/>
            <a:ext cx="5645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ke with Dead Trees Catskill Thomas Cole 18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495800" cy="3610127"/>
          </a:xfrm>
          <a:prstGeom prst="rect">
            <a:avLst/>
          </a:prstGeom>
        </p:spPr>
      </p:pic>
      <p:pic>
        <p:nvPicPr>
          <p:cNvPr id="3" name="Picture 2" descr="COLE-T25FP view of the ruins of fort putna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-1"/>
            <a:ext cx="4572001" cy="3619501"/>
          </a:xfrm>
          <a:prstGeom prst="rect">
            <a:avLst/>
          </a:prstGeom>
        </p:spPr>
      </p:pic>
      <p:pic>
        <p:nvPicPr>
          <p:cNvPr id="4" name="Picture 3" descr="Kaaterskill Falls - (Thomas Cole - 1826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3646001"/>
            <a:ext cx="4572000" cy="3211999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ocuments and Settings\Owner.YOUR-0944CBA8B9\My Documents\J\morse2 self portrai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8313" y="0"/>
            <a:ext cx="56657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C:\Documents and Settings\Owner.YOUR-0944CBA8B9\My Documents\U.S. History Spring 06\Morse The Old House of Representatives 18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4013"/>
            <a:ext cx="9144000" cy="6149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Owner.YOUR-0944CBA8B9\My Documents\J\Sully_Daniel_Wadsworth_18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0288" y="762000"/>
            <a:ext cx="430371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C:\Documents and Settings\Owner.YOUR-0944CBA8B9\My Documents\J\wright19 gilmo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44116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Owner.YOUR-0944CBA8B9\My Documents\U.S. History Spring 06\Cole Kaaterskill 18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0"/>
            <a:ext cx="5811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Documents and Settings\Owner.YOUR-0944CBA8B9\My Documents\American Political and Social History I fall 06\American History fall 06 images nineteenth century\William_Cooper_by_Gilbert_Stuar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2050" y="0"/>
            <a:ext cx="68199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026" descr="C:\Documents and Settings\Owner.YOUR-0944CBA8B9\My Documents\Cole art\Cole_Thomas_Landscape_with_Dead_Tree_18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-22225"/>
            <a:ext cx="84582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Owner.YOUR-0944CBA8B9\My Documents\Cole art\Cole_Thomas_Daniel_Boone_Sitting_at_the_Door_of_His_Cabin_on_the_Great_Osage_Lake_Kentucky_18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738" y="0"/>
            <a:ext cx="7504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C:\Documents and Settings\Owner.YOUR-0944CBA8B9\My Documents\Cole art\Cole_Thomas_Gelyna_%28View_near_Ticonderoga_1826-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3838"/>
            <a:ext cx="9144000" cy="641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026" descr="C:\Documents and Settings\Owner.YOUR-0944CBA8B9\My Documents\Cole art\Cole Scene from Last of the Mohicans 18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8100"/>
            <a:ext cx="9144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Owner.YOUR-0944CBA8B9\My Documents\Cole art\Cora%20Kneeling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"/>
            <a:ext cx="9144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Documents and Settings\Owner.YOUR-0944CBA8B9\My Documents\Cole art\Cole_Thomas_The_Garden_of_Eden_18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3350"/>
            <a:ext cx="914400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Documents and Settings\Owner.YOUR-0944CBA8B9\My Documents\Cole art\Cole_Thomas_Expulsion_from_the_Garden_of_Eden_18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5925"/>
            <a:ext cx="9144000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ndscape the Seat of Mr. Featherstonhaugh in the Distance Thomas Cole 18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896"/>
            <a:ext cx="9144000" cy="6236208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Owner.YOUR-0944CBA8B9\My Documents\J\Doughty Ruins in a Landscape 18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75"/>
            <a:ext cx="9144000" cy="682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Documents and Settings\Owner.YOUR-0944CBA8B9\My Documents\J\Alvan Fisher A Storm in the Valley 18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6688"/>
            <a:ext cx="91440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omas_Jefferson%27s_Monticello_Esta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Owner.YOUR-0944CBA8B9\My Documents\J\R Peale Niagara 18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ocuments and Settings\Owner.YOUR-0944CBA8B9\My Documents\J\Asher_Brown_Dura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51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Durand's engraving of Washingt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655" y="1219200"/>
            <a:ext cx="3830345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Documents and Settings\Owner.YOUR-0944CBA8B9\My Documents\American Political and Social History I fall 06\American History fall 06 images nineteenth century\ElectoralCollege1828-Lar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4138"/>
            <a:ext cx="9144000" cy="668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C:\Documents and Settings\Owner.YOUR-0944CBA8B9\My Documents\American Political and Social History I fall 06\American History fall 06 images nineteenth century\monticello_west_vegfrui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C:\Documents and Settings\Owner.YOUR-0944CBA8B9\My Documents\American Political and Social History I fall 06\American History fall 06 images nineteenth century\monticello entran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05400" cy="3981657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American Political and Social History I fall 06\American History fall 06 images nineteenth century\monticello parlo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1116" y="533399"/>
            <a:ext cx="4012884" cy="5029201"/>
          </a:xfrm>
          <a:prstGeom prst="rect">
            <a:avLst/>
          </a:prstGeom>
          <a:noFill/>
        </p:spPr>
      </p:pic>
      <p:pic>
        <p:nvPicPr>
          <p:cNvPr id="4" name="Picture 2" descr="C:\Documents and Settings\Owner.YOUR-0944CBA8B9\My Documents\American Political and Social History I fall 06\American History fall 06 images nineteenth century\monticello librar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2895600"/>
            <a:ext cx="3513878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C:\Documents and Settings\Owner.YOUR-0944CBA8B9\My Documents\American Political and Social History I fall 06\American History fall 06 images nineteenth century\monticello domeroo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" y="1274148"/>
            <a:ext cx="3835154" cy="4593252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American Political and Social History I fall 06\American History fall 06 images nineteenth century\monticello tearoo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0305" y="2667000"/>
            <a:ext cx="3453695" cy="4191000"/>
          </a:xfrm>
          <a:prstGeom prst="rect">
            <a:avLst/>
          </a:prstGeom>
          <a:noFill/>
        </p:spPr>
      </p:pic>
      <p:pic>
        <p:nvPicPr>
          <p:cNvPr id="4" name="Picture 2" descr="C:\Documents and Settings\Owner.YOUR-0944CBA8B9\My Documents\American Political and Social History I fall 06\American History fall 06 images nineteenth century\monticello bedroo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0"/>
            <a:ext cx="3581400" cy="41158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 descr="C:\Documents and Settings\Owner.YOUR-0944CBA8B9\My Documents\American Political and Social History I fall 06\American History fall 06 images nineteenth century\monticello portico_clockandva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85800"/>
            <a:ext cx="5253655" cy="5410200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American Political and Social History I fall 06\American History fall 06 images nineteenth century\monticello weathervan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4842" y="1143000"/>
            <a:ext cx="3849158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Owner.YOUR-0944CBA8B9\My Documents\American Political and Social History I fall 06\American History fall 06 images nineteenth century\monticello orre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38893" y="2590800"/>
            <a:ext cx="3224107" cy="4267200"/>
          </a:xfrm>
          <a:prstGeom prst="rect">
            <a:avLst/>
          </a:prstGeom>
          <a:noFill/>
        </p:spPr>
      </p:pic>
      <p:pic>
        <p:nvPicPr>
          <p:cNvPr id="216066" name="Picture 2" descr="C:\Documents and Settings\Owner.YOUR-0944CBA8B9\My Documents\American Political and Social History I fall 06\American History fall 06 images nineteenth century\monticello solarmicroscop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0"/>
            <a:ext cx="4800600" cy="3413760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American Political and Social History I fall 06\American History fall 06 images nineteenth century\monticello revolvingbookstan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887" y="3124200"/>
            <a:ext cx="4833713" cy="3733800"/>
          </a:xfrm>
          <a:prstGeom prst="rect">
            <a:avLst/>
          </a:prstGeom>
          <a:noFill/>
        </p:spPr>
      </p:pic>
      <p:pic>
        <p:nvPicPr>
          <p:cNvPr id="5" name="Picture 2" descr="C:\Documents and Settings\Owner.YOUR-0944CBA8B9\My Documents\American Political and Social History I fall 06\American History fall 06 images nineteenth century\monticello polygraph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6200"/>
            <a:ext cx="4464308" cy="289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C:\Documents and Settings\Owner.YOUR-0944CBA8B9\My Documents\American Political and Social History I fall 06\American History fall 06 images nineteenth century\monticello wine_wait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31791" cy="5175250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American Political and Social History I fall 06\American History fall 06 images nineteenth century\jefferson_swivel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3450" y="990600"/>
            <a:ext cx="4400550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ffers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0"/>
            <a:ext cx="561498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00 richmond.jpg"/>
          <p:cNvPicPr>
            <a:picLocks noChangeAspect="1"/>
          </p:cNvPicPr>
          <p:nvPr/>
        </p:nvPicPr>
        <p:blipFill>
          <a:blip r:embed="rId2"/>
          <a:srcRect l="1893" t="2222" r="1893" b="2222"/>
          <a:stretch>
            <a:fillRect/>
          </a:stretch>
        </p:blipFill>
        <p:spPr>
          <a:xfrm>
            <a:off x="4953000" y="1295400"/>
            <a:ext cx="4191000" cy="4191000"/>
          </a:xfrm>
          <a:prstGeom prst="rect">
            <a:avLst/>
          </a:prstGeom>
        </p:spPr>
      </p:pic>
      <p:pic>
        <p:nvPicPr>
          <p:cNvPr id="4" name="Picture 3" descr="vc98 richmo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0400"/>
            <a:ext cx="4917782" cy="3657600"/>
          </a:xfrm>
          <a:prstGeom prst="rect">
            <a:avLst/>
          </a:prstGeom>
        </p:spPr>
      </p:pic>
      <p:pic>
        <p:nvPicPr>
          <p:cNvPr id="5" name="Picture 4" descr="%7BE75682D6-2169-467C-AD65-133BF14772E1%7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C:\Documents and Settings\Owner.YOUR-0944CBA8B9\My Documents\American Political and Social History I fall 06\American History fall 06 images nineteenth century\Temple_Maison_Care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8950"/>
            <a:ext cx="9144000" cy="5880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C:\Documents and Settings\Owner.YOUR-0944CBA8B9\My Documents\American Political and Social History I fall 06\American History fall 06 images nineteenth century\monticello u virginia.jpg"/>
          <p:cNvPicPr>
            <a:picLocks noChangeAspect="1" noChangeArrowheads="1"/>
          </p:cNvPicPr>
          <p:nvPr/>
        </p:nvPicPr>
        <p:blipFill>
          <a:blip r:embed="rId2"/>
          <a:srcRect b="2462"/>
          <a:stretch>
            <a:fillRect/>
          </a:stretch>
        </p:blipFill>
        <p:spPr bwMode="auto">
          <a:xfrm>
            <a:off x="0" y="538163"/>
            <a:ext cx="9144000" cy="5786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5153101073300 drayton h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19" y="0"/>
            <a:ext cx="862136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7152611071560 drayton h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3810000" cy="3858228"/>
          </a:xfrm>
          <a:prstGeom prst="rect">
            <a:avLst/>
          </a:prstGeom>
        </p:spPr>
      </p:pic>
      <p:pic>
        <p:nvPicPr>
          <p:cNvPr id="3" name="Picture 2" descr="2416162611071560 drayton h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3094" y="3886200"/>
            <a:ext cx="3828906" cy="2971800"/>
          </a:xfrm>
          <a:prstGeom prst="rect">
            <a:avLst/>
          </a:prstGeom>
        </p:spPr>
      </p:pic>
      <p:pic>
        <p:nvPicPr>
          <p:cNvPr id="4" name="Picture 3" descr="4720152611071560 drayton ha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459" y="0"/>
            <a:ext cx="4763541" cy="3632200"/>
          </a:xfrm>
          <a:prstGeom prst="rect">
            <a:avLst/>
          </a:prstGeom>
        </p:spPr>
      </p:pic>
      <p:pic>
        <p:nvPicPr>
          <p:cNvPr id="5" name="Picture 4" descr="Interior Drayton Hall.jpg"/>
          <p:cNvPicPr>
            <a:picLocks noChangeAspect="1"/>
          </p:cNvPicPr>
          <p:nvPr/>
        </p:nvPicPr>
        <p:blipFill>
          <a:blip r:embed="rId5"/>
          <a:srcRect r="1574" b="1220"/>
          <a:stretch>
            <a:fillRect/>
          </a:stretch>
        </p:blipFill>
        <p:spPr>
          <a:xfrm>
            <a:off x="5181600" y="3200400"/>
            <a:ext cx="3059289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ngfellow Cambridge Massachusetts 17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3486150"/>
            <a:ext cx="4495800" cy="3371850"/>
          </a:xfrm>
          <a:prstGeom prst="rect">
            <a:avLst/>
          </a:prstGeom>
        </p:spPr>
      </p:pic>
      <p:pic>
        <p:nvPicPr>
          <p:cNvPr id="4" name="Picture 3" descr="Shirley Charles City County Virgin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81400"/>
            <a:ext cx="4891985" cy="3124200"/>
          </a:xfrm>
          <a:prstGeom prst="rect">
            <a:avLst/>
          </a:prstGeom>
        </p:spPr>
      </p:pic>
      <p:pic>
        <p:nvPicPr>
          <p:cNvPr id="5" name="Picture 4" descr="Isaac Royall House Medfor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"/>
            <a:ext cx="4876800" cy="3686728"/>
          </a:xfrm>
          <a:prstGeom prst="rect">
            <a:avLst/>
          </a:prstGeom>
        </p:spPr>
      </p:pic>
      <p:pic>
        <p:nvPicPr>
          <p:cNvPr id="3" name="Picture 2" descr="Westover 1730 Charles City County Virgini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2400"/>
            <a:ext cx="4903755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iends Meeting House 1700 Newport Rhode Isla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5259294" cy="3048000"/>
          </a:xfrm>
          <a:prstGeom prst="rect">
            <a:avLst/>
          </a:prstGeom>
        </p:spPr>
      </p:pic>
      <p:pic>
        <p:nvPicPr>
          <p:cNvPr id="4" name="Picture 3" descr="Trinity Church 1726 from Queen Anne Park Newport Rhode Isla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7600"/>
            <a:ext cx="2209800" cy="3000963"/>
          </a:xfrm>
          <a:prstGeom prst="rect">
            <a:avLst/>
          </a:prstGeom>
        </p:spPr>
      </p:pic>
      <p:pic>
        <p:nvPicPr>
          <p:cNvPr id="5" name="Picture 4" descr="OldShipMeetingHouse1681Hingham_MA_NorthandWestsides_fu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3429000"/>
            <a:ext cx="3429000" cy="2914650"/>
          </a:xfrm>
          <a:prstGeom prst="rect">
            <a:avLst/>
          </a:prstGeom>
        </p:spPr>
      </p:pic>
      <p:pic>
        <p:nvPicPr>
          <p:cNvPr id="3" name="Picture 2" descr="Christ Church (Old North, 1723-1724).jpg"/>
          <p:cNvPicPr>
            <a:picLocks noChangeAspect="1"/>
          </p:cNvPicPr>
          <p:nvPr/>
        </p:nvPicPr>
        <p:blipFill>
          <a:blip r:embed="rId5"/>
          <a:srcRect l="1667" t="2222" r="3333" b="3333"/>
          <a:stretch>
            <a:fillRect/>
          </a:stretch>
        </p:blipFill>
        <p:spPr>
          <a:xfrm>
            <a:off x="5260488" y="0"/>
            <a:ext cx="3883511" cy="579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iends Meeting House Dover, NH 1768.jpg"/>
          <p:cNvPicPr>
            <a:picLocks noChangeAspect="1"/>
          </p:cNvPicPr>
          <p:nvPr/>
        </p:nvPicPr>
        <p:blipFill>
          <a:blip r:embed="rId2"/>
          <a:srcRect l="5000" t="2500" r="26667" b="12500"/>
          <a:stretch>
            <a:fillRect/>
          </a:stretch>
        </p:blipFill>
        <p:spPr>
          <a:xfrm>
            <a:off x="224120" y="1"/>
            <a:ext cx="4043080" cy="3352799"/>
          </a:xfrm>
          <a:prstGeom prst="rect">
            <a:avLst/>
          </a:prstGeom>
        </p:spPr>
      </p:pic>
      <p:pic>
        <p:nvPicPr>
          <p:cNvPr id="3" name="Picture 2" descr="Rocky Hill Meeting House 1785 Amesbury, MA.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43494"/>
            <a:ext cx="4800600" cy="3033106"/>
          </a:xfrm>
          <a:prstGeom prst="rect">
            <a:avLst/>
          </a:prstGeom>
        </p:spPr>
      </p:pic>
      <p:pic>
        <p:nvPicPr>
          <p:cNvPr id="4" name="Picture 3" descr="Sandown Meeting House 1774 Sandown, NH.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21874"/>
            <a:ext cx="4419600" cy="3636125"/>
          </a:xfrm>
          <a:prstGeom prst="rect">
            <a:avLst/>
          </a:prstGeom>
        </p:spPr>
      </p:pic>
      <p:pic>
        <p:nvPicPr>
          <p:cNvPr id="6" name="Picture 5" descr="Meeting House - Sandown, NH 1773-74 interior.jpg"/>
          <p:cNvPicPr>
            <a:picLocks noChangeAspect="1"/>
          </p:cNvPicPr>
          <p:nvPr/>
        </p:nvPicPr>
        <p:blipFill>
          <a:blip r:embed="rId5"/>
          <a:srcRect l="2500" t="1250" r="1667" b="1250"/>
          <a:stretch>
            <a:fillRect/>
          </a:stretch>
        </p:blipFill>
        <p:spPr>
          <a:xfrm>
            <a:off x="4313114" y="3429000"/>
            <a:ext cx="4830885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re Place Waltham, MA 1806.jpg"/>
          <p:cNvPicPr>
            <a:picLocks noChangeAspect="1"/>
          </p:cNvPicPr>
          <p:nvPr/>
        </p:nvPicPr>
        <p:blipFill>
          <a:blip r:embed="rId2"/>
          <a:srcRect l="1667" t="1250" r="2500" b="1250"/>
          <a:stretch>
            <a:fillRect/>
          </a:stretch>
        </p:blipFill>
        <p:spPr>
          <a:xfrm>
            <a:off x="381000" y="0"/>
            <a:ext cx="5334000" cy="3617843"/>
          </a:xfrm>
          <a:prstGeom prst="rect">
            <a:avLst/>
          </a:prstGeom>
        </p:spPr>
      </p:pic>
      <p:pic>
        <p:nvPicPr>
          <p:cNvPr id="3" name="Picture 2" descr="House 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400300"/>
            <a:ext cx="5943600" cy="445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napol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28752652 bur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"/>
            <a:ext cx="4419600" cy="6850380"/>
          </a:xfrm>
          <a:prstGeom prst="rect">
            <a:avLst/>
          </a:prstGeom>
        </p:spPr>
      </p:pic>
      <p:pic>
        <p:nvPicPr>
          <p:cNvPr id="3" name="Picture 2" descr="C0089 bur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244" y="838200"/>
            <a:ext cx="4682756" cy="5257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sachusetts_State_House_2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7820"/>
            <a:ext cx="9144000" cy="5542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rch2ndbankpa latrob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3" y="0"/>
            <a:ext cx="880533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t-Night latrobe baltimo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5846" y="0"/>
            <a:ext cx="689230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Documents and Settings\Owner.YOUR-0944CBA8B9\My Documents\FORUM Spring 06\L'Enfant Washington pl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8610600" cy="6870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Documents and Settings\Owner.YOUR-0944CBA8B9\My Documents\FORUM Spring 06\Latrobe plan of Capito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9088"/>
            <a:ext cx="9144000" cy="6218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Documents and Settings\Owner.YOUR-0944CBA8B9\My Documents\FORUM Spring 06\Capitol%20Sk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Owner.YOUR-0944CBA8B9\My Documents\American Political and Social History I fall 06\American History fall 06 images nineteenth century\1859_2 aaron bur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4479925" cy="5662613"/>
          </a:xfrm>
          <a:prstGeom prst="rect">
            <a:avLst/>
          </a:prstGeom>
          <a:noFill/>
        </p:spPr>
      </p:pic>
      <p:pic>
        <p:nvPicPr>
          <p:cNvPr id="38915" name="Picture 3" descr="C:\Documents and Settings\Owner.YOUR-0944CBA8B9\My Documents\American Political and Social History I fall 06\American History fall 06 images Colonies to Constitution\hamilton by trumbu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4050" y="533400"/>
            <a:ext cx="4679950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milton-burr-du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4708"/>
            <a:ext cx="5029200" cy="3473292"/>
          </a:xfrm>
          <a:prstGeom prst="rect">
            <a:avLst/>
          </a:prstGeom>
        </p:spPr>
      </p:pic>
      <p:pic>
        <p:nvPicPr>
          <p:cNvPr id="39938" name="Picture 2" descr="C:\Documents and Settings\Owner.YOUR-0944CBA8B9\My Documents\American Political and Social History I fall 06\American History fall 06 images nineteenth century\tpc_0003_0001_0_img0184 due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5900" y="0"/>
            <a:ext cx="5708099" cy="4267200"/>
          </a:xfrm>
          <a:prstGeom prst="rect">
            <a:avLst/>
          </a:prstGeom>
          <a:noFill/>
        </p:spPr>
      </p:pic>
      <p:pic>
        <p:nvPicPr>
          <p:cNvPr id="4" name="Picture 3" descr="AmExp_TheDuel_09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144" y="4267201"/>
            <a:ext cx="3576256" cy="2590800"/>
          </a:xfrm>
          <a:prstGeom prst="rect">
            <a:avLst/>
          </a:prstGeom>
        </p:spPr>
      </p:pic>
      <p:pic>
        <p:nvPicPr>
          <p:cNvPr id="5" name="Picture 2" descr="C:\Documents and Settings\Owner.YOUR-0944CBA8B9\My Documents\American Political and Social History I fall 06\American History fall 06 images nineteenth century\enan_0001_0001_0_img0072 pistol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04800"/>
            <a:ext cx="3421681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ermont_illustration_-_Robert_Fulton_-_Project_Gutenberg_eText_151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458"/>
            <a:ext cx="9144000" cy="6107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ctoralCollege1808-Lar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009"/>
            <a:ext cx="9144000" cy="669998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 descr="C:\Documents and Settings\Owner.YOUR-0944CBA8B9\My Documents\American Political and Social History I fall 06\American History fall 06 images nineteenth century\Marsh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97812" cy="6858000"/>
          </a:xfrm>
          <a:prstGeom prst="rect">
            <a:avLst/>
          </a:prstGeom>
          <a:noFill/>
        </p:spPr>
      </p:pic>
      <p:pic>
        <p:nvPicPr>
          <p:cNvPr id="3" name="Picture 2" descr="pic005 John Marsh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055" y="304800"/>
            <a:ext cx="4054945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ames Madison - (Gilbert Stuart - 1805-180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747" y="0"/>
            <a:ext cx="5748508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lley Payne Todd Madison - (Gilbert Stuart - 180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0"/>
            <a:ext cx="570865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ocuments and Settings\Owner.YOUR-0944CBA8B9\My Documents\American Political and Social History I fall 06\American History fall 06 images nineteenth century\Dolly_Madis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4550" y="0"/>
            <a:ext cx="49149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C:\Documents and Settings\Owner.YOUR-0944CBA8B9\My Documents\American Political and Social History I fall 06\American History fall 06 images Colonies to Constitution\22-0031 adam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09600"/>
            <a:ext cx="4648200" cy="5683618"/>
          </a:xfrm>
          <a:prstGeom prst="rect">
            <a:avLst/>
          </a:prstGeom>
          <a:noFill/>
        </p:spPr>
      </p:pic>
      <p:pic>
        <p:nvPicPr>
          <p:cNvPr id="4" name="Picture 3" descr="Thomas Jefferson (The Edgehill Portrait) - (Gilbert Stuart - 1805-182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609600"/>
            <a:ext cx="4495800" cy="5681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Owner.YOUR-0944CBA8B9\My Documents\American Political and Social History I fall 06\American History fall 06 images nineteenth century\nashv17 war of 18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ctoralCollege1812-Lar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276"/>
            <a:ext cx="9144000" cy="6689447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S_Constitution_vs_Guerrie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205"/>
            <a:ext cx="9144000" cy="6289589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Documents and Settings\Owner.YOUR-0944CBA8B9\My Documents\American Political and Social History I fall 06\American History fall 06 images nineteenth century\3c17176v burning washington.jpg"/>
          <p:cNvPicPr>
            <a:picLocks noChangeAspect="1" noChangeArrowheads="1"/>
          </p:cNvPicPr>
          <p:nvPr/>
        </p:nvPicPr>
        <p:blipFill>
          <a:blip r:embed="rId2"/>
          <a:srcRect l="3540" t="2762" r="3540" b="8840"/>
          <a:stretch>
            <a:fillRect/>
          </a:stretch>
        </p:blipFill>
        <p:spPr bwMode="auto">
          <a:xfrm>
            <a:off x="0" y="2209800"/>
            <a:ext cx="6100763" cy="4648200"/>
          </a:xfrm>
          <a:prstGeom prst="rect">
            <a:avLst/>
          </a:prstGeom>
          <a:noFill/>
        </p:spPr>
      </p:pic>
      <p:pic>
        <p:nvPicPr>
          <p:cNvPr id="3" name="Picture 2" descr="Washington burning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411" y="0"/>
            <a:ext cx="4841589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026" descr="C:\Documents and Settings\Owner.YOUR-0944CBA8B9\My Documents\American Political and Social History I fall 06\American History fall 06 images nineteenth century\baltimorema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52388"/>
            <a:ext cx="8001000" cy="681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Documents and Settings\Owner.YOUR-0944CBA8B9\My Documents\American Political and Social History I fall 06\American History fall 06 images nineteenth century\Bombardment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" y="76200"/>
            <a:ext cx="9124950" cy="668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C:\Documents and Settings\Owner.YOUR-0944CBA8B9\My Documents\American Political and Social History I fall 06\American History fall 06 images nineteenth century\Marbury v Madis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6275" y="0"/>
            <a:ext cx="5251450" cy="6858000"/>
          </a:xfrm>
          <a:prstGeom prst="rect">
            <a:avLst/>
          </a:prstGeom>
          <a:noFill/>
        </p:spPr>
      </p:pic>
      <p:pic>
        <p:nvPicPr>
          <p:cNvPr id="4" name="Picture 3" descr="William Marbur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2362200" cy="3053894"/>
          </a:xfrm>
          <a:prstGeom prst="rect">
            <a:avLst/>
          </a:prstGeom>
        </p:spPr>
      </p:pic>
      <p:pic>
        <p:nvPicPr>
          <p:cNvPr id="5" name="Picture 4" descr="James Madison - (Gilbert Stuart - 1805-1807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52980" y="3886200"/>
            <a:ext cx="2491020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Owner.YOUR-0944CBA8B9\My Documents\American Political and Social History I fall 06\American History fall 06 images nineteenth century\Key-Francis-Scott-LO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25" y="0"/>
            <a:ext cx="538321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rge Washington (The Landsdowne Portrait) - (Gilbert Stuart - 1796-179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231" y="1"/>
            <a:ext cx="431353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ocuments and Settings\Owner.YOUR-0944CBA8B9\My Documents\American Political and Social History I fall 06\American History fall 06 images nineteenth century\battnoz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5569" y="457200"/>
            <a:ext cx="6548431" cy="4541837"/>
          </a:xfrm>
          <a:prstGeom prst="rect">
            <a:avLst/>
          </a:prstGeom>
          <a:noFill/>
        </p:spPr>
      </p:pic>
      <p:pic>
        <p:nvPicPr>
          <p:cNvPr id="3" name="Picture 2" descr="cab6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1"/>
            <a:ext cx="5229412" cy="2667000"/>
          </a:xfrm>
          <a:prstGeom prst="rect">
            <a:avLst/>
          </a:prstGeom>
        </p:spPr>
      </p:pic>
      <p:pic>
        <p:nvPicPr>
          <p:cNvPr id="4" name="Picture 3" descr="1044-_position_of_the_army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352800" cy="3289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Documents and Settings\Owner.YOUR-0944CBA8B9\My Documents\American Political and Social History I fall 06\American History fall 06 images nineteenth century\Andrew_Jacks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7675" y="0"/>
            <a:ext cx="570706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Documents and Settings\Owner.YOUR-0944CBA8B9\My Documents\American Political and Social History I fall 06\American History fall 06 images nineteenth century\ElectoralCollege1816-Lar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4138"/>
            <a:ext cx="9144000" cy="6689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Documents and Settings\Owner.YOUR-0944CBA8B9\My Documents\American Political and Social History I fall 06\American History fall 06 images nineteenth century\22-0030 monro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8013" y="0"/>
            <a:ext cx="538956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3300024 second b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4572000"/>
          </a:xfrm>
          <a:prstGeom prst="rect">
            <a:avLst/>
          </a:prstGeom>
        </p:spPr>
      </p:pic>
      <p:pic>
        <p:nvPicPr>
          <p:cNvPr id="56322" name="Picture 2" descr="C:\Documents and Settings\Owner.YOUR-0944CBA8B9\My Documents\American Political and Social History I fall 06\American History fall 06 images nineteenth century\Second ban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3385608"/>
            <a:ext cx="5181600" cy="3472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C:\Documents and Settings\Owner.YOUR-0944CBA8B9\My Documents\J\Bingham the county election 18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3595688"/>
            <a:ext cx="44958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4" descr="C:\Documents and Settings\Owner.YOUR-0944CBA8B9\My Documents\J\Mount rustic dance after sleighride 18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06838"/>
            <a:ext cx="3657600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5" descr="C:\Documents and Settings\Owner.YOUR-0944CBA8B9\My Documents\J\Mount The Breakdown aka the bar scene 18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124200" cy="255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7" descr="C:\Documents and Settings\Owner.YOUR-0944CBA8B9\My Documents\J\Bingham jolly flatboatmen 185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0"/>
            <a:ext cx="5715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8" descr="C:\Documents and Settings\Owner.YOUR-0944CBA8B9\My Documents\J\Bingham shooting for the beef 185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2286000"/>
            <a:ext cx="35814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Documents and Settings\Owner.YOUR-0944CBA8B9\My Documents\American Political and Social History I fall 06\American History fall 06 images nineteenth century\ElectoralCollege1820-Lar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5"/>
            <a:ext cx="9144000" cy="6686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Documents and Settings\Owner.YOUR-0944CBA8B9\My Documents\American Political and Social History I fall 06\American History fall 06 images nineteenth century\Adams_onis_ma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175"/>
            <a:ext cx="8382000" cy="6851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C:\Documents and Settings\Owner.YOUR-0944CBA8B9\My Documents\American Political and Social History I fall 06\American History fall 06 images nineteenth century\LouisianaPurchas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1" y="0"/>
            <a:ext cx="812799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Documents and Settings\Owner.YOUR-0944CBA8B9\My Documents\American Political and Social History I fall 06\American History fall 06 images nineteenth century\1828_John_Marsh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0"/>
            <a:ext cx="2971800" cy="4203724"/>
          </a:xfrm>
          <a:prstGeom prst="rect">
            <a:avLst/>
          </a:prstGeom>
          <a:noFill/>
        </p:spPr>
      </p:pic>
      <p:pic>
        <p:nvPicPr>
          <p:cNvPr id="3" name="Picture 2" descr="Mccullochvmarylan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706" y="0"/>
            <a:ext cx="4621294" cy="6858000"/>
          </a:xfrm>
          <a:prstGeom prst="rect">
            <a:avLst/>
          </a:prstGeom>
        </p:spPr>
      </p:pic>
      <p:pic>
        <p:nvPicPr>
          <p:cNvPr id="4" name="Picture 3" descr="DanielWebster_DartmouthCollegeCas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238625"/>
            <a:ext cx="3810000" cy="2619375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tton Gin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0"/>
            <a:ext cx="3445708" cy="3324225"/>
          </a:xfrm>
          <a:prstGeom prst="rect">
            <a:avLst/>
          </a:prstGeom>
        </p:spPr>
      </p:pic>
      <p:pic>
        <p:nvPicPr>
          <p:cNvPr id="3" name="Picture 2" descr="Ind%20Rev%20the%20cotton%20g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103648"/>
            <a:ext cx="4953000" cy="2754352"/>
          </a:xfrm>
          <a:prstGeom prst="rect">
            <a:avLst/>
          </a:prstGeom>
        </p:spPr>
      </p:pic>
      <p:pic>
        <p:nvPicPr>
          <p:cNvPr id="4" name="Picture 3" descr="Cotton Gin Paten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2584094"/>
            <a:ext cx="3124200" cy="4273906"/>
          </a:xfrm>
          <a:prstGeom prst="rect">
            <a:avLst/>
          </a:prstGeom>
        </p:spPr>
      </p:pic>
      <p:pic>
        <p:nvPicPr>
          <p:cNvPr id="5" name="Picture 4" descr="Whitney-Eli-LO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167392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ssouri compromise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8660"/>
            <a:ext cx="9144000" cy="544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Documents and Settings\Owner.YOUR-0944CBA8B9\My Documents\American Political and Social History I fall 06\American History fall 06 images nineteenth century\monroe-doctrine-1823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1325" y="0"/>
            <a:ext cx="57213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Documents and Settings\Owner.YOUR-0944CBA8B9\My Documents\American Political and Social History I fall 06\American History fall 06 images nineteenth century\ElectoralCollege1824-Lar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4138"/>
            <a:ext cx="9144000" cy="6689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Owner.YOUR-0944CBA8B9\My Documents\J\a000023d svri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7700" y="0"/>
            <a:ext cx="530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Documents and Settings\Owner.YOUR-0944CBA8B9\My Documents\American Political and Social History I fall 06\American History fall 06 images nineteenth century\John_Quincy_Adam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0400" y="0"/>
            <a:ext cx="528161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Documents and Settings\Owner.YOUR-0944CBA8B9\My Documents\American Political and Social History I fall 06\American History fall 06 images nineteenth century\000000a6 henry cl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0" y="0"/>
            <a:ext cx="552291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C:\Documents and Settings\Owner.YOUR-0944CBA8B9\My Documents\J\VANBUREN trimm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0"/>
            <a:ext cx="534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26" descr="C:\Documents and Settings\Owner.YOUR-0944CBA8B9\My Documents\J\1833juddlarge ny canal trimm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0638"/>
            <a:ext cx="8686800" cy="683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C:\Documents and Settings\Owner.YOUR-0944CBA8B9\My Documents\American Political and Social History I fall 06\American History fall 06 images nineteenth century\Meriwether%20Lew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8188" y="685800"/>
            <a:ext cx="4595812" cy="5486400"/>
          </a:xfrm>
          <a:prstGeom prst="rect">
            <a:avLst/>
          </a:prstGeom>
          <a:noFill/>
        </p:spPr>
      </p:pic>
      <p:pic>
        <p:nvPicPr>
          <p:cNvPr id="200707" name="Picture 3" descr="C:\Documents and Settings\Owner.YOUR-0944CBA8B9\My Documents\American Political and Social History I fall 06\American History fall 06 images nineteenth century\WilliamClar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85800"/>
            <a:ext cx="4564063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Owner.YOUR-0944CBA8B9\My Documents\J\Dewitt Clinton cgfa_morse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6088" y="0"/>
            <a:ext cx="5710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Owner.YOUR-0944CBA8B9\My Documents\U.S. History Spring 06\wedding of the wate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0"/>
            <a:ext cx="8494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Owner.YOUR-0944CBA8B9\My Documents\U.S. History Spring 06\Hill 1830 Erie Ca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750"/>
            <a:ext cx="9144000" cy="692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215 erie can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Documents and Settings\Owner.YOUR-0944CBA8B9\My Documents\U.S. History Spring 06\Steven's Rack Rail Engine 18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9551" y="0"/>
            <a:ext cx="78448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Owner.YOUR-0944CBA8B9\My Documents\J\a000023d svri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7700" y="0"/>
            <a:ext cx="530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Owner.YOUR-0944CBA8B9\My Documents\J\old_bank_place_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6875"/>
            <a:ext cx="9144000" cy="606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Documents and Settings\Owner.YOUR-0944CBA8B9\My Documents\U.S. History Spring 06\Slater mill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Owner.YOUR-0944CBA8B9\My Documents\U.S. History Spring 06\lowell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6100"/>
            <a:ext cx="91440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30s textile mi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539"/>
            <a:ext cx="9144000" cy="573692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C:\Documents and Settings\Owner.YOUR-0944CBA8B9\My Documents\American Political and Social History I fall 06\American History fall 06 images nineteenth century\lewis-and-clark-map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22325"/>
            <a:ext cx="9144000" cy="5213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Owner.YOUR-0944CBA8B9\My Documents\J\1839-meth trimm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075"/>
            <a:ext cx="9144000" cy="667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rking d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762000"/>
            <a:ext cx="4267200" cy="5360803"/>
          </a:xfrm>
          <a:prstGeom prst="rect">
            <a:avLst/>
          </a:prstGeom>
        </p:spPr>
      </p:pic>
      <p:pic>
        <p:nvPicPr>
          <p:cNvPr id="3" name="Picture 2" descr="enan_0001_0003_0_img017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76800" cy="3395240"/>
          </a:xfrm>
          <a:prstGeom prst="rect">
            <a:avLst/>
          </a:prstGeom>
        </p:spPr>
      </p:pic>
      <p:pic>
        <p:nvPicPr>
          <p:cNvPr id="4" name="Picture 3" descr="Finne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429000"/>
            <a:ext cx="2746127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Documents and Settings\Owner.YOUR-0944CBA8B9\My Documents\FORUM Spring 06\Used\Freak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4650" y="0"/>
            <a:ext cx="58562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Documents and Settings\Owner.YOUR-0944CBA8B9\My Documents\FORUM Spring 06\Used\anne_pollard.gif"/>
          <p:cNvPicPr>
            <a:picLocks noChangeAspect="1" noChangeArrowheads="1"/>
          </p:cNvPicPr>
          <p:nvPr/>
        </p:nvPicPr>
        <p:blipFill>
          <a:blip r:embed="rId2"/>
          <a:srcRect l="6863" t="6596" r="5556" b="9556"/>
          <a:stretch>
            <a:fillRect/>
          </a:stretch>
        </p:blipFill>
        <p:spPr bwMode="auto">
          <a:xfrm>
            <a:off x="1905000" y="-5687"/>
            <a:ext cx="5410200" cy="68636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Documents and Settings\Owner.YOUR-0944CBA8B9\My Documents\FORUM Spring 06\Used\Smiber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925"/>
            <a:ext cx="9144000" cy="6788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Documents and Settings\Owner.YOUR-0944CBA8B9\My Documents\FORUM Spring 06\Used\boy with squirr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7675" y="0"/>
            <a:ext cx="57086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Documents and Settings\Owner.YOUR-0944CBA8B9\My Documents\FORUM Spring 06\Used\Reve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0388" y="0"/>
            <a:ext cx="54832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Documents and Settings\Owner.YOUR-0944CBA8B9\My Documents\FORUM Spring 06\Used\boylst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5963" y="0"/>
            <a:ext cx="540226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Documents and Settings\Owner.YOUR-0944CBA8B9\My Documents\FORUM Spring 06\Used\miffl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0"/>
            <a:ext cx="533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Documents and Settings\Owner.YOUR-0944CBA8B9\My Documents\FORUM Spring 06\Used\Izar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0638"/>
            <a:ext cx="8560908" cy="6837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C:\Documents and Settings\Owner.YOUR-0944CBA8B9\My Documents\American Political and Social History I fall 06\American History fall 06 images nineteenth century\ElectoralCollege1804-Lar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963"/>
            <a:ext cx="9144000" cy="6696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C:\Documents and Settings\Owner.YOUR-0944CBA8B9\My Documents\American Political and Social History I fall 06\American History fall 06 images Colonies to Constitution\TrumBunkerHillDeathWarr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3075"/>
            <a:ext cx="9144000" cy="5911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1026" descr="C:\Documents and Settings\Owner.YOUR-0944CBA8B9\My Documents\American Political and Social History I fall 06\American History fall 06 images Colonies to Constitution\Death-wolf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7325"/>
            <a:ext cx="9144000" cy="6483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Declaration of Independence - (John Trumbull - 1787-182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739"/>
            <a:ext cx="9144000" cy="6118522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_00002 Washington at Princet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267" y="0"/>
            <a:ext cx="429946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rge Washington - (Gilbert Stuart - 179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542" y="0"/>
            <a:ext cx="53509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humation of the Mastadon - (Charles Willson Peale - 1805-180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11" y="1"/>
            <a:ext cx="8366089" cy="6871066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Documents and Settings\Owner.YOUR-0944CBA8B9\My Documents\U.S. History Spring 06\Peale The Artist in his Museum 18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4688" y="0"/>
            <a:ext cx="52546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:\Documents and Settings\Owner.YOUR-0944CBA8B9\My Documents\U.S. History Spring 06\VanderlynAriadne Asleep on Naxos 18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6038"/>
            <a:ext cx="9144000" cy="6950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rist Healing the Sick - Washington Allston 18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16931"/>
            <a:ext cx="4976812" cy="3541069"/>
          </a:xfrm>
          <a:prstGeom prst="rect">
            <a:avLst/>
          </a:prstGeom>
        </p:spPr>
      </p:pic>
      <p:pic>
        <p:nvPicPr>
          <p:cNvPr id="4" name="Picture 3" descr="Elijah Fed by the Ravens - (Washington Allston - 1818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307447" cy="3505199"/>
          </a:xfrm>
          <a:prstGeom prst="rect">
            <a:avLst/>
          </a:prstGeom>
        </p:spPr>
      </p:pic>
      <p:pic>
        <p:nvPicPr>
          <p:cNvPr id="5" name="Picture 4" descr="Miriam the Prophetess - (Washington Allston - 182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586" y="914400"/>
            <a:ext cx="3857414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omas Cole by Thomas Seir Cumming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222" y="0"/>
            <a:ext cx="5397556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AAA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1582</TotalTime>
  <Words>1</Words>
  <Application>Microsoft PowerPoint</Application>
  <PresentationFormat>On-screen Show (4:3)</PresentationFormat>
  <Paragraphs>1</Paragraphs>
  <Slides>132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33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 </dc:creator>
  <cp:lastModifiedBy>Anthony Anadio</cp:lastModifiedBy>
  <cp:revision>61</cp:revision>
  <dcterms:created xsi:type="dcterms:W3CDTF">2006-11-05T22:10:06Z</dcterms:created>
  <dcterms:modified xsi:type="dcterms:W3CDTF">2007-09-05T14:53:27Z</dcterms:modified>
</cp:coreProperties>
</file>